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22" r:id="rId5"/>
    <p:sldId id="321" r:id="rId6"/>
    <p:sldId id="320" r:id="rId7"/>
    <p:sldId id="326" r:id="rId8"/>
    <p:sldId id="319" r:id="rId9"/>
    <p:sldId id="318" r:id="rId10"/>
    <p:sldId id="316" r:id="rId11"/>
    <p:sldId id="323" r:id="rId12"/>
    <p:sldId id="324" r:id="rId13"/>
    <p:sldId id="315" r:id="rId14"/>
    <p:sldId id="325" r:id="rId15"/>
    <p:sldId id="327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226" autoAdjust="0"/>
    <p:restoredTop sz="95388" autoAdjust="0"/>
  </p:normalViewPr>
  <p:slideViewPr>
    <p:cSldViewPr snapToGrid="0">
      <p:cViewPr>
        <p:scale>
          <a:sx n="66" d="100"/>
          <a:sy n="66" d="100"/>
        </p:scale>
        <p:origin x="-1206" y="-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3984" y="15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custSel modSld modMainMaster modNotesMaster modHandout">
      <pc:chgData name="Fake Test User" userId="SID-0" providerId="Test" clId="FakeClientId" dt="2024-03-07T09:19:33.819" v="50" actId="790"/>
      <pc:docMkLst>
        <pc:docMk/>
      </pc:docMkLst>
      <pc:sldChg chg="modNotes">
        <pc:chgData name="Fake Test User" userId="SID-0" providerId="Test" clId="FakeClientId" dt="2024-03-07T09:14:49.784" v="16" actId="790"/>
        <pc:sldMkLst>
          <pc:docMk/>
          <pc:sldMk cId="704370842" sldId="310"/>
        </pc:sldMkLst>
      </pc:sldChg>
      <pc:sldChg chg="modSp mod modNotes">
        <pc:chgData name="Fake Test User" userId="SID-0" providerId="Test" clId="FakeClientId" dt="2024-03-07T09:17:35.958" v="33" actId="790"/>
        <pc:sldMkLst>
          <pc:docMk/>
          <pc:sldMk cId="1669023770" sldId="311"/>
        </pc:sldMkLst>
        <pc:spChg chg="mod">
          <ac:chgData name="Fake Test User" userId="SID-0" providerId="Test" clId="FakeClientId" dt="2024-03-07T09:17:35.958" v="33" actId="790"/>
          <ac:spMkLst>
            <pc:docMk/>
            <pc:sldMk cId="1669023770" sldId="311"/>
            <ac:spMk id="2" creationId="{D444EDC2-BFBF-920F-CB70-9AF732466054}"/>
          </ac:spMkLst>
        </pc:spChg>
        <pc:spChg chg="mod">
          <ac:chgData name="Fake Test User" userId="SID-0" providerId="Test" clId="FakeClientId" dt="2024-03-07T09:17:35.958" v="33" actId="790"/>
          <ac:spMkLst>
            <pc:docMk/>
            <pc:sldMk cId="1669023770" sldId="311"/>
            <ac:spMk id="4" creationId="{CA7BF639-9897-7AC5-9AE9-B87BE1DE79F3}"/>
          </ac:spMkLst>
        </pc:spChg>
        <pc:graphicFrameChg chg="modGraphic">
          <ac:chgData name="Fake Test User" userId="SID-0" providerId="Test" clId="FakeClientId" dt="2024-03-07T09:17:25.692" v="32" actId="14734"/>
          <ac:graphicFrameMkLst>
            <pc:docMk/>
            <pc:sldMk cId="1669023770" sldId="311"/>
            <ac:graphicFrameMk id="5" creationId="{D1DCF783-46E9-D159-7BE1-A0FAAD6D6524}"/>
          </ac:graphicFrameMkLst>
        </pc:graphicFrameChg>
      </pc:sldChg>
      <pc:sldChg chg="modSp mod modNotes">
        <pc:chgData name="Fake Test User" userId="SID-0" providerId="Test" clId="FakeClientId" dt="2024-03-07T09:17:43.895" v="34" actId="790"/>
        <pc:sldMkLst>
          <pc:docMk/>
          <pc:sldMk cId="952135350" sldId="312"/>
        </pc:sldMkLst>
        <pc:spChg chg="mod">
          <ac:chgData name="Fake Test User" userId="SID-0" providerId="Test" clId="FakeClientId" dt="2024-03-07T09:17:43.895" v="34" actId="790"/>
          <ac:spMkLst>
            <pc:docMk/>
            <pc:sldMk cId="952135350" sldId="312"/>
            <ac:spMk id="2" creationId="{35BFFCC8-C04D-0071-3B14-4AF828E000B0}"/>
          </ac:spMkLst>
        </pc:spChg>
        <pc:spChg chg="mod">
          <ac:chgData name="Fake Test User" userId="SID-0" providerId="Test" clId="FakeClientId" dt="2024-03-07T09:17:43.895" v="34" actId="790"/>
          <ac:spMkLst>
            <pc:docMk/>
            <pc:sldMk cId="952135350" sldId="312"/>
            <ac:spMk id="3" creationId="{D9D6A759-37B6-1E14-BD05-D652BEECEA33}"/>
          </ac:spMkLst>
        </pc:spChg>
        <pc:spChg chg="mod">
          <ac:chgData name="Fake Test User" userId="SID-0" providerId="Test" clId="FakeClientId" dt="2024-03-07T09:17:43.895" v="34" actId="790"/>
          <ac:spMkLst>
            <pc:docMk/>
            <pc:sldMk cId="952135350" sldId="312"/>
            <ac:spMk id="6" creationId="{9F0E1748-5A63-CCAD-65B2-FB5DB78846F2}"/>
          </ac:spMkLst>
        </pc:spChg>
        <pc:spChg chg="mod">
          <ac:chgData name="Fake Test User" userId="SID-0" providerId="Test" clId="FakeClientId" dt="2024-03-07T09:17:43.895" v="34" actId="790"/>
          <ac:spMkLst>
            <pc:docMk/>
            <pc:sldMk cId="952135350" sldId="312"/>
            <ac:spMk id="7" creationId="{39118A24-4E50-F77D-EF17-46A29F012C34}"/>
          </ac:spMkLst>
        </pc:spChg>
      </pc:sldChg>
      <pc:sldChg chg="modSp mod modNotes">
        <pc:chgData name="Fake Test User" userId="SID-0" providerId="Test" clId="FakeClientId" dt="2024-03-07T09:18:37.256" v="44" actId="790"/>
        <pc:sldMkLst>
          <pc:docMk/>
          <pc:sldMk cId="2224546682" sldId="313"/>
        </pc:sldMkLst>
        <pc:spChg chg="mod">
          <ac:chgData name="Fake Test User" userId="SID-0" providerId="Test" clId="FakeClientId" dt="2024-03-07T09:18:31.818" v="43" actId="790"/>
          <ac:spMkLst>
            <pc:docMk/>
            <pc:sldMk cId="2224546682" sldId="313"/>
            <ac:spMk id="2" creationId="{6059FD0C-3CC0-6307-C5F3-CCBE0B14A19F}"/>
          </ac:spMkLst>
        </pc:spChg>
        <pc:spChg chg="mod">
          <ac:chgData name="Fake Test User" userId="SID-0" providerId="Test" clId="FakeClientId" dt="2024-03-07T09:18:31.818" v="43" actId="790"/>
          <ac:spMkLst>
            <pc:docMk/>
            <pc:sldMk cId="2224546682" sldId="313"/>
            <ac:spMk id="3" creationId="{71592F51-55CE-19DC-B632-AD19560BA9D1}"/>
          </ac:spMkLst>
        </pc:spChg>
        <pc:spChg chg="mod">
          <ac:chgData name="Fake Test User" userId="SID-0" providerId="Test" clId="FakeClientId" dt="2024-03-07T09:18:31.818" v="43" actId="790"/>
          <ac:spMkLst>
            <pc:docMk/>
            <pc:sldMk cId="2224546682" sldId="313"/>
            <ac:spMk id="4" creationId="{925AA6ED-97F0-825D-71BB-D4D461E7870C}"/>
          </ac:spMkLst>
        </pc:spChg>
        <pc:graphicFrameChg chg="mod modGraphic">
          <ac:chgData name="Fake Test User" userId="SID-0" providerId="Test" clId="FakeClientId" dt="2024-03-07T09:18:37.256" v="44" actId="790"/>
          <ac:graphicFrameMkLst>
            <pc:docMk/>
            <pc:sldMk cId="2224546682" sldId="313"/>
            <ac:graphicFrameMk id="5" creationId="{4BF48F46-6E7D-0880-9D66-315C864F7D0F}"/>
          </ac:graphicFrameMkLst>
        </pc:graphicFrameChg>
      </pc:sldChg>
      <pc:sldChg chg="modSp mod modNotes">
        <pc:chgData name="Fake Test User" userId="SID-0" providerId="Test" clId="FakeClientId" dt="2024-03-07T09:18:45.646" v="45" actId="790"/>
        <pc:sldMkLst>
          <pc:docMk/>
          <pc:sldMk cId="82250651" sldId="314"/>
        </pc:sldMkLst>
        <pc:spChg chg="mod">
          <ac:chgData name="Fake Test User" userId="SID-0" providerId="Test" clId="FakeClientId" dt="2024-03-07T09:18:45.646" v="45" actId="790"/>
          <ac:spMkLst>
            <pc:docMk/>
            <pc:sldMk cId="82250651" sldId="314"/>
            <ac:spMk id="2" creationId="{C1D94129-1999-7159-E6E3-7D6C478655BD}"/>
          </ac:spMkLst>
        </pc:spChg>
        <pc:spChg chg="mod">
          <ac:chgData name="Fake Test User" userId="SID-0" providerId="Test" clId="FakeClientId" dt="2024-03-07T09:18:45.646" v="45" actId="790"/>
          <ac:spMkLst>
            <pc:docMk/>
            <pc:sldMk cId="82250651" sldId="314"/>
            <ac:spMk id="3" creationId="{43B3004F-891E-E0B4-FC2D-A5949EC33A3D}"/>
          </ac:spMkLst>
        </pc:spChg>
        <pc:spChg chg="mod">
          <ac:chgData name="Fake Test User" userId="SID-0" providerId="Test" clId="FakeClientId" dt="2024-03-07T09:18:45.646" v="45" actId="790"/>
          <ac:spMkLst>
            <pc:docMk/>
            <pc:sldMk cId="82250651" sldId="314"/>
            <ac:spMk id="4" creationId="{E52EF1C1-5933-D909-38D2-D22F630A85FE}"/>
          </ac:spMkLst>
        </pc:spChg>
      </pc:sldChg>
      <pc:sldChg chg="modSp mod modNotes">
        <pc:chgData name="Fake Test User" userId="SID-0" providerId="Test" clId="FakeClientId" dt="2024-03-07T09:18:53.037" v="46" actId="790"/>
        <pc:sldMkLst>
          <pc:docMk/>
          <pc:sldMk cId="2302010161" sldId="315"/>
        </pc:sldMkLst>
        <pc:spChg chg="mod">
          <ac:chgData name="Fake Test User" userId="SID-0" providerId="Test" clId="FakeClientId" dt="2024-03-07T09:18:53.037" v="46" actId="790"/>
          <ac:spMkLst>
            <pc:docMk/>
            <pc:sldMk cId="2302010161" sldId="315"/>
            <ac:spMk id="2" creationId="{F7CE9E18-F4C2-3B3A-348B-BE5512664CA8}"/>
          </ac:spMkLst>
        </pc:spChg>
        <pc:spChg chg="mod">
          <ac:chgData name="Fake Test User" userId="SID-0" providerId="Test" clId="FakeClientId" dt="2024-03-07T09:18:53.037" v="46" actId="790"/>
          <ac:spMkLst>
            <pc:docMk/>
            <pc:sldMk cId="2302010161" sldId="315"/>
            <ac:spMk id="3" creationId="{E3C15354-374E-4710-792F-592E588BAAE2}"/>
          </ac:spMkLst>
        </pc:spChg>
        <pc:spChg chg="mod">
          <ac:chgData name="Fake Test User" userId="SID-0" providerId="Test" clId="FakeClientId" dt="2024-03-07T09:18:53.037" v="46" actId="790"/>
          <ac:spMkLst>
            <pc:docMk/>
            <pc:sldMk cId="2302010161" sldId="315"/>
            <ac:spMk id="4" creationId="{685D951B-D6C0-AB0A-0FFD-23670BE643EE}"/>
          </ac:spMkLst>
        </pc:spChg>
        <pc:spChg chg="mod">
          <ac:chgData name="Fake Test User" userId="SID-0" providerId="Test" clId="FakeClientId" dt="2024-03-07T09:18:53.037" v="46" actId="790"/>
          <ac:spMkLst>
            <pc:docMk/>
            <pc:sldMk cId="2302010161" sldId="315"/>
            <ac:spMk id="5" creationId="{25756543-DA8C-CEE2-0E13-19DE61C1349B}"/>
          </ac:spMkLst>
        </pc:spChg>
      </pc:sldChg>
      <pc:sldChg chg="modSp mod modNotes">
        <pc:chgData name="Fake Test User" userId="SID-0" providerId="Test" clId="FakeClientId" dt="2024-03-07T09:19:00.287" v="47" actId="790"/>
        <pc:sldMkLst>
          <pc:docMk/>
          <pc:sldMk cId="554382460" sldId="316"/>
        </pc:sldMkLst>
        <pc:spChg chg="mod">
          <ac:chgData name="Fake Test User" userId="SID-0" providerId="Test" clId="FakeClientId" dt="2024-03-07T09:19:00.287" v="47" actId="790"/>
          <ac:spMkLst>
            <pc:docMk/>
            <pc:sldMk cId="554382460" sldId="316"/>
            <ac:spMk id="2" creationId="{C7992593-AF79-3D1E-E253-0765DF0F513F}"/>
          </ac:spMkLst>
        </pc:spChg>
        <pc:spChg chg="mod">
          <ac:chgData name="Fake Test User" userId="SID-0" providerId="Test" clId="FakeClientId" dt="2024-03-07T09:19:00.287" v="47" actId="790"/>
          <ac:spMkLst>
            <pc:docMk/>
            <pc:sldMk cId="554382460" sldId="316"/>
            <ac:spMk id="3" creationId="{986F71E8-8D71-9405-3A01-01C3B8F86877}"/>
          </ac:spMkLst>
        </pc:spChg>
        <pc:spChg chg="mod">
          <ac:chgData name="Fake Test User" userId="SID-0" providerId="Test" clId="FakeClientId" dt="2024-03-07T09:19:00.287" v="47" actId="790"/>
          <ac:spMkLst>
            <pc:docMk/>
            <pc:sldMk cId="554382460" sldId="316"/>
            <ac:spMk id="4" creationId="{392C90C5-5198-C255-02F9-1608AA49E088}"/>
          </ac:spMkLst>
        </pc:spChg>
        <pc:spChg chg="mod">
          <ac:chgData name="Fake Test User" userId="SID-0" providerId="Test" clId="FakeClientId" dt="2024-03-07T09:19:00.287" v="47" actId="790"/>
          <ac:spMkLst>
            <pc:docMk/>
            <pc:sldMk cId="554382460" sldId="316"/>
            <ac:spMk id="5" creationId="{A34518A5-1C9D-79F3-349C-3E7AAFD98951}"/>
          </ac:spMkLst>
        </pc:spChg>
      </pc:sldChg>
      <pc:sldChg chg="modSp mod modNotes">
        <pc:chgData name="Fake Test User" userId="SID-0" providerId="Test" clId="FakeClientId" dt="2024-03-07T09:19:08.443" v="48" actId="790"/>
        <pc:sldMkLst>
          <pc:docMk/>
          <pc:sldMk cId="4011334062" sldId="317"/>
        </pc:sldMkLst>
        <pc:spChg chg="mod">
          <ac:chgData name="Fake Test User" userId="SID-0" providerId="Test" clId="FakeClientId" dt="2024-03-07T09:19:08.443" v="48" actId="790"/>
          <ac:spMkLst>
            <pc:docMk/>
            <pc:sldMk cId="4011334062" sldId="317"/>
            <ac:spMk id="2" creationId="{1B061384-8C2A-AC46-D296-2DF95CBF10BB}"/>
          </ac:spMkLst>
        </pc:spChg>
        <pc:spChg chg="mod">
          <ac:chgData name="Fake Test User" userId="SID-0" providerId="Test" clId="FakeClientId" dt="2024-03-07T09:19:08.443" v="48" actId="790"/>
          <ac:spMkLst>
            <pc:docMk/>
            <pc:sldMk cId="4011334062" sldId="317"/>
            <ac:spMk id="3" creationId="{FEF606B8-D15C-3916-2C66-49DEC593A3C2}"/>
          </ac:spMkLst>
        </pc:spChg>
      </pc:sldChg>
      <pc:sldChg chg="modSp mod modNotes">
        <pc:chgData name="Fake Test User" userId="SID-0" providerId="Test" clId="FakeClientId" dt="2024-03-07T09:19:16.725" v="49" actId="790"/>
        <pc:sldMkLst>
          <pc:docMk/>
          <pc:sldMk cId="2906152353" sldId="318"/>
        </pc:sldMkLst>
        <pc:spChg chg="mod">
          <ac:chgData name="Fake Test User" userId="SID-0" providerId="Test" clId="FakeClientId" dt="2024-03-07T09:19:16.725" v="49" actId="790"/>
          <ac:spMkLst>
            <pc:docMk/>
            <pc:sldMk cId="2906152353" sldId="318"/>
            <ac:spMk id="2" creationId="{CFDEBC60-AA38-5DEF-3160-0CAA68F3D28C}"/>
          </ac:spMkLst>
        </pc:spChg>
        <pc:spChg chg="mod">
          <ac:chgData name="Fake Test User" userId="SID-0" providerId="Test" clId="FakeClientId" dt="2024-03-07T09:19:16.725" v="49" actId="790"/>
          <ac:spMkLst>
            <pc:docMk/>
            <pc:sldMk cId="2906152353" sldId="318"/>
            <ac:spMk id="3" creationId="{1EBEE570-1B5E-FFD1-485D-D77E4E6FE7C0}"/>
          </ac:spMkLst>
        </pc:spChg>
        <pc:spChg chg="mod">
          <ac:chgData name="Fake Test User" userId="SID-0" providerId="Test" clId="FakeClientId" dt="2024-03-07T09:19:16.725" v="49" actId="790"/>
          <ac:spMkLst>
            <pc:docMk/>
            <pc:sldMk cId="2906152353" sldId="318"/>
            <ac:spMk id="4" creationId="{527C964F-E2D5-D8E7-C513-C47A7E409DF3}"/>
          </ac:spMkLst>
        </pc:spChg>
      </pc:sldChg>
      <pc:sldChg chg="modNotes">
        <pc:chgData name="Fake Test User" userId="SID-0" providerId="Test" clId="FakeClientId" dt="2024-03-07T09:13:41.489" v="6" actId="790"/>
        <pc:sldMkLst>
          <pc:docMk/>
          <pc:sldMk cId="3421680658" sldId="319"/>
        </pc:sldMkLst>
      </pc:sldChg>
      <pc:sldChg chg="modNotes">
        <pc:chgData name="Fake Test User" userId="SID-0" providerId="Test" clId="FakeClientId" dt="2024-03-07T09:13:37.067" v="5" actId="790"/>
        <pc:sldMkLst>
          <pc:docMk/>
          <pc:sldMk cId="3752118431" sldId="320"/>
        </pc:sldMkLst>
      </pc:sldChg>
      <pc:sldChg chg="modSp mod modNotes">
        <pc:chgData name="Fake Test User" userId="SID-0" providerId="Test" clId="FakeClientId" dt="2024-03-07T09:19:33.819" v="50" actId="790"/>
        <pc:sldMkLst>
          <pc:docMk/>
          <pc:sldMk cId="1607455252" sldId="321"/>
        </pc:sldMkLst>
        <pc:spChg chg="mod">
          <ac:chgData name="Fake Test User" userId="SID-0" providerId="Test" clId="FakeClientId" dt="2024-03-07T09:19:33.819" v="50" actId="790"/>
          <ac:spMkLst>
            <pc:docMk/>
            <pc:sldMk cId="1607455252" sldId="321"/>
            <ac:spMk id="2" creationId="{2CD97761-0B88-A5E8-0B78-C39173D05F4D}"/>
          </ac:spMkLst>
        </pc:spChg>
        <pc:spChg chg="mod">
          <ac:chgData name="Fake Test User" userId="SID-0" providerId="Test" clId="FakeClientId" dt="2024-03-07T09:19:33.819" v="50" actId="790"/>
          <ac:spMkLst>
            <pc:docMk/>
            <pc:sldMk cId="1607455252" sldId="321"/>
            <ac:spMk id="3" creationId="{02BA04E6-CD61-B962-4287-DEC1993C32D6}"/>
          </ac:spMkLst>
        </pc:spChg>
        <pc:spChg chg="mod">
          <ac:chgData name="Fake Test User" userId="SID-0" providerId="Test" clId="FakeClientId" dt="2024-03-07T09:19:33.819" v="50" actId="790"/>
          <ac:spMkLst>
            <pc:docMk/>
            <pc:sldMk cId="1607455252" sldId="321"/>
            <ac:spMk id="4" creationId="{2CD4601E-33F5-5714-867D-A0B584DA7C11}"/>
          </ac:spMkLst>
        </pc:spChg>
      </pc:sldChg>
      <pc:sldChg chg="modNotes">
        <pc:chgData name="Fake Test User" userId="SID-0" providerId="Test" clId="FakeClientId" dt="2024-03-07T09:13:28.879" v="3" actId="790"/>
        <pc:sldMkLst>
          <pc:docMk/>
          <pc:sldMk cId="3378822495" sldId="322"/>
        </pc:sldMkLst>
      </pc:sldChg>
      <pc:sldMasterChg chg="modSp mod modSldLayout">
        <pc:chgData name="Fake Test User" userId="SID-0" providerId="Test" clId="FakeClientId" dt="2024-03-07T09:17:05.817" v="30" actId="790"/>
        <pc:sldMasterMkLst>
          <pc:docMk/>
          <pc:sldMasterMk cId="737433849" sldId="2147483648"/>
        </pc:sldMasterMkLst>
        <pc:spChg chg="mod">
          <ac:chgData name="Fake Test User" userId="SID-0" providerId="Test" clId="FakeClientId" dt="2024-03-07T09:15:32.659" v="17" actId="790"/>
          <ac:spMkLst>
            <pc:docMk/>
            <pc:sldMasterMk cId="737433849" sldId="2147483648"/>
            <ac:spMk id="2" creationId="{0B82F216-62F1-7E0B-63FD-51C27CDAA1B4}"/>
          </ac:spMkLst>
        </pc:spChg>
        <pc:spChg chg="mod">
          <ac:chgData name="Fake Test User" userId="SID-0" providerId="Test" clId="FakeClientId" dt="2024-03-07T09:15:32.659" v="17" actId="790"/>
          <ac:spMkLst>
            <pc:docMk/>
            <pc:sldMasterMk cId="737433849" sldId="2147483648"/>
            <ac:spMk id="3" creationId="{7E61F31D-B959-2AD8-9208-FF08B574DB47}"/>
          </ac:spMkLst>
        </pc:spChg>
        <pc:spChg chg="mod">
          <ac:chgData name="Fake Test User" userId="SID-0" providerId="Test" clId="FakeClientId" dt="2024-03-07T09:15:32.659" v="17" actId="790"/>
          <ac:spMkLst>
            <pc:docMk/>
            <pc:sldMasterMk cId="737433849" sldId="2147483648"/>
            <ac:spMk id="4" creationId="{EF32C8C7-5C6C-400B-AEC0-4D8178161BBD}"/>
          </ac:spMkLst>
        </pc:spChg>
        <pc:spChg chg="mod">
          <ac:chgData name="Fake Test User" userId="SID-0" providerId="Test" clId="FakeClientId" dt="2024-03-07T09:15:32.659" v="17" actId="790"/>
          <ac:spMkLst>
            <pc:docMk/>
            <pc:sldMasterMk cId="737433849" sldId="2147483648"/>
            <ac:spMk id="5" creationId="{4B7105D6-7B52-4B7D-9473-BCD571A93A09}"/>
          </ac:spMkLst>
        </pc:spChg>
        <pc:spChg chg="mod">
          <ac:chgData name="Fake Test User" userId="SID-0" providerId="Test" clId="FakeClientId" dt="2024-03-07T09:15:32.659" v="17" actId="790"/>
          <ac:spMkLst>
            <pc:docMk/>
            <pc:sldMasterMk cId="737433849" sldId="2147483648"/>
            <ac:spMk id="6" creationId="{B13EAA0A-7090-4FA3-AD1C-CD4570404021}"/>
          </ac:spMkLst>
        </pc:spChg>
        <pc:sldLayoutChg chg="modSp mod">
          <pc:chgData name="Fake Test User" userId="SID-0" providerId="Test" clId="FakeClientId" dt="2024-03-07T09:17:05.817" v="30" actId="790"/>
          <pc:sldLayoutMkLst>
            <pc:docMk/>
            <pc:sldMasterMk cId="737433849" sldId="2147483648"/>
            <pc:sldLayoutMk cId="643748357" sldId="2147483681"/>
          </pc:sldLayoutMkLst>
          <pc:spChg chg="mod">
            <ac:chgData name="Fake Test User" userId="SID-0" providerId="Test" clId="FakeClientId" dt="2024-03-07T09:17:05.817" v="30" actId="790"/>
            <ac:spMkLst>
              <pc:docMk/>
              <pc:sldMasterMk cId="737433849" sldId="2147483648"/>
              <pc:sldLayoutMk cId="643748357" sldId="2147483681"/>
              <ac:spMk id="2" creationId="{E1B5E70F-EF03-B535-2505-BC971E3BC36D}"/>
            </ac:spMkLst>
          </pc:spChg>
          <pc:spChg chg="mod">
            <ac:chgData name="Fake Test User" userId="SID-0" providerId="Test" clId="FakeClientId" dt="2024-03-07T09:17:05.817" v="30" actId="790"/>
            <ac:spMkLst>
              <pc:docMk/>
              <pc:sldMasterMk cId="737433849" sldId="2147483648"/>
              <pc:sldLayoutMk cId="643748357" sldId="2147483681"/>
              <ac:spMk id="7" creationId="{B03A3B6B-5129-A46A-A20C-5D7BC706C9B1}"/>
            </ac:spMkLst>
          </pc:spChg>
          <pc:spChg chg="mod">
            <ac:chgData name="Fake Test User" userId="SID-0" providerId="Test" clId="FakeClientId" dt="2024-03-07T09:17:05.817" v="30" actId="790"/>
            <ac:spMkLst>
              <pc:docMk/>
              <pc:sldMasterMk cId="737433849" sldId="2147483648"/>
              <pc:sldLayoutMk cId="643748357" sldId="2147483681"/>
              <ac:spMk id="8" creationId="{24E401A1-8CEE-5E1B-343B-D737433AE63F}"/>
            </ac:spMkLst>
          </pc:spChg>
          <pc:spChg chg="mod">
            <ac:chgData name="Fake Test User" userId="SID-0" providerId="Test" clId="FakeClientId" dt="2024-03-07T09:17:05.817" v="30" actId="790"/>
            <ac:spMkLst>
              <pc:docMk/>
              <pc:sldMasterMk cId="737433849" sldId="2147483648"/>
              <pc:sldLayoutMk cId="643748357" sldId="2147483681"/>
              <ac:spMk id="10" creationId="{AD608249-3D60-D3B2-68C5-778D0EA18F2D}"/>
            </ac:spMkLst>
          </pc:spChg>
        </pc:sldLayoutChg>
        <pc:sldLayoutChg chg="modSp mod">
          <pc:chgData name="Fake Test User" userId="SID-0" providerId="Test" clId="FakeClientId" dt="2024-03-07T09:17:01.332" v="29" actId="790"/>
          <pc:sldLayoutMkLst>
            <pc:docMk/>
            <pc:sldMasterMk cId="737433849" sldId="2147483648"/>
            <pc:sldLayoutMk cId="2691357288" sldId="2147483682"/>
          </pc:sldLayoutMkLst>
          <pc:spChg chg="mod">
            <ac:chgData name="Fake Test User" userId="SID-0" providerId="Test" clId="FakeClientId" dt="2024-03-07T09:17:01.332" v="29" actId="790"/>
            <ac:spMkLst>
              <pc:docMk/>
              <pc:sldMasterMk cId="737433849" sldId="2147483648"/>
              <pc:sldLayoutMk cId="2691357288" sldId="2147483682"/>
              <ac:spMk id="2" creationId="{05DA3688-07D1-82D9-6818-C95E9A69C2F1}"/>
            </ac:spMkLst>
          </pc:spChg>
          <pc:spChg chg="mod">
            <ac:chgData name="Fake Test User" userId="SID-0" providerId="Test" clId="FakeClientId" dt="2024-03-07T09:17:01.332" v="29" actId="790"/>
            <ac:spMkLst>
              <pc:docMk/>
              <pc:sldMasterMk cId="737433849" sldId="2147483648"/>
              <pc:sldLayoutMk cId="2691357288" sldId="2147483682"/>
              <ac:spMk id="5" creationId="{94389812-0415-9025-AB21-4503F7DF3AB5}"/>
            </ac:spMkLst>
          </pc:spChg>
          <pc:spChg chg="mod">
            <ac:chgData name="Fake Test User" userId="SID-0" providerId="Test" clId="FakeClientId" dt="2024-03-07T09:17:01.332" v="29" actId="790"/>
            <ac:spMkLst>
              <pc:docMk/>
              <pc:sldMasterMk cId="737433849" sldId="2147483648"/>
              <pc:sldLayoutMk cId="2691357288" sldId="2147483682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7:01.332" v="29" actId="790"/>
            <ac:spMkLst>
              <pc:docMk/>
              <pc:sldMasterMk cId="737433849" sldId="2147483648"/>
              <pc:sldLayoutMk cId="2691357288" sldId="2147483682"/>
              <ac:spMk id="9" creationId="{CB43608F-0A38-CF4A-4B3B-F1212E786FDE}"/>
            </ac:spMkLst>
          </pc:spChg>
        </pc:sldLayoutChg>
        <pc:sldLayoutChg chg="modSp mod">
          <pc:chgData name="Fake Test User" userId="SID-0" providerId="Test" clId="FakeClientId" dt="2024-03-07T09:16:54.879" v="28" actId="790"/>
          <pc:sldLayoutMkLst>
            <pc:docMk/>
            <pc:sldMasterMk cId="737433849" sldId="2147483648"/>
            <pc:sldLayoutMk cId="852814036" sldId="2147483684"/>
          </pc:sldLayoutMkLst>
          <pc:spChg chg="mod">
            <ac:chgData name="Fake Test User" userId="SID-0" providerId="Test" clId="FakeClientId" dt="2024-03-07T09:16:54.879" v="28" actId="790"/>
            <ac:spMkLst>
              <pc:docMk/>
              <pc:sldMasterMk cId="737433849" sldId="2147483648"/>
              <pc:sldLayoutMk cId="852814036" sldId="2147483684"/>
              <ac:spMk id="2" creationId="{8814D5F7-E70A-5F97-5C8F-95B9E1B6D492}"/>
            </ac:spMkLst>
          </pc:spChg>
          <pc:spChg chg="mod">
            <ac:chgData name="Fake Test User" userId="SID-0" providerId="Test" clId="FakeClientId" dt="2024-03-07T09:16:54.879" v="28" actId="790"/>
            <ac:spMkLst>
              <pc:docMk/>
              <pc:sldMasterMk cId="737433849" sldId="2147483648"/>
              <pc:sldLayoutMk cId="852814036" sldId="2147483684"/>
              <ac:spMk id="5" creationId="{94389812-0415-9025-AB21-4503F7DF3AB5}"/>
            </ac:spMkLst>
          </pc:spChg>
          <pc:spChg chg="mod">
            <ac:chgData name="Fake Test User" userId="SID-0" providerId="Test" clId="FakeClientId" dt="2024-03-07T09:16:54.879" v="28" actId="790"/>
            <ac:spMkLst>
              <pc:docMk/>
              <pc:sldMasterMk cId="737433849" sldId="2147483648"/>
              <pc:sldLayoutMk cId="852814036" sldId="2147483684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6:54.879" v="28" actId="790"/>
            <ac:spMkLst>
              <pc:docMk/>
              <pc:sldMasterMk cId="737433849" sldId="2147483648"/>
              <pc:sldLayoutMk cId="852814036" sldId="2147483684"/>
              <ac:spMk id="8" creationId="{8B0AB10A-3CAB-D4C0-3CB1-401461802BD3}"/>
            </ac:spMkLst>
          </pc:spChg>
          <pc:spChg chg="mod">
            <ac:chgData name="Fake Test User" userId="SID-0" providerId="Test" clId="FakeClientId" dt="2024-03-07T09:16:54.879" v="28" actId="790"/>
            <ac:spMkLst>
              <pc:docMk/>
              <pc:sldMasterMk cId="737433849" sldId="2147483648"/>
              <pc:sldLayoutMk cId="852814036" sldId="2147483684"/>
              <ac:spMk id="11" creationId="{7DBA8ADB-B20F-8404-46AB-AF67E25C7C75}"/>
            </ac:spMkLst>
          </pc:spChg>
        </pc:sldLayoutChg>
        <pc:sldLayoutChg chg="modSp mod">
          <pc:chgData name="Fake Test User" userId="SID-0" providerId="Test" clId="FakeClientId" dt="2024-03-07T09:16:43.332" v="27" actId="790"/>
          <pc:sldLayoutMkLst>
            <pc:docMk/>
            <pc:sldMasterMk cId="737433849" sldId="2147483648"/>
            <pc:sldLayoutMk cId="3409299127" sldId="2147483685"/>
          </pc:sldLayoutMkLst>
          <pc:spChg chg="mod">
            <ac:chgData name="Fake Test User" userId="SID-0" providerId="Test" clId="FakeClientId" dt="2024-03-07T09:16:43.332" v="27" actId="790"/>
            <ac:spMkLst>
              <pc:docMk/>
              <pc:sldMasterMk cId="737433849" sldId="2147483648"/>
              <pc:sldLayoutMk cId="3409299127" sldId="2147483685"/>
              <ac:spMk id="2" creationId="{6E0EC71B-95A1-C740-6B1F-F8DF02E2D164}"/>
            </ac:spMkLst>
          </pc:spChg>
          <pc:spChg chg="mod">
            <ac:chgData name="Fake Test User" userId="SID-0" providerId="Test" clId="FakeClientId" dt="2024-03-07T09:16:43.332" v="27" actId="790"/>
            <ac:spMkLst>
              <pc:docMk/>
              <pc:sldMasterMk cId="737433849" sldId="2147483648"/>
              <pc:sldLayoutMk cId="3409299127" sldId="2147483685"/>
              <ac:spMk id="5" creationId="{94389812-0415-9025-AB21-4503F7DF3AB5}"/>
            </ac:spMkLst>
          </pc:spChg>
          <pc:spChg chg="mod">
            <ac:chgData name="Fake Test User" userId="SID-0" providerId="Test" clId="FakeClientId" dt="2024-03-07T09:16:43.332" v="27" actId="790"/>
            <ac:spMkLst>
              <pc:docMk/>
              <pc:sldMasterMk cId="737433849" sldId="2147483648"/>
              <pc:sldLayoutMk cId="3409299127" sldId="2147483685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6:43.332" v="27" actId="790"/>
            <ac:spMkLst>
              <pc:docMk/>
              <pc:sldMasterMk cId="737433849" sldId="2147483648"/>
              <pc:sldLayoutMk cId="3409299127" sldId="2147483685"/>
              <ac:spMk id="12" creationId="{617CE1C3-9892-2E23-986F-80ABB41823D6}"/>
            </ac:spMkLst>
          </pc:spChg>
          <pc:spChg chg="mod">
            <ac:chgData name="Fake Test User" userId="SID-0" providerId="Test" clId="FakeClientId" dt="2024-03-07T09:16:43.332" v="27" actId="790"/>
            <ac:spMkLst>
              <pc:docMk/>
              <pc:sldMasterMk cId="737433849" sldId="2147483648"/>
              <pc:sldLayoutMk cId="3409299127" sldId="2147483685"/>
              <ac:spMk id="14" creationId="{EA708189-1532-1BDD-104F-4D8556146CEE}"/>
            </ac:spMkLst>
          </pc:spChg>
        </pc:sldLayoutChg>
        <pc:sldLayoutChg chg="modSp mod">
          <pc:chgData name="Fake Test User" userId="SID-0" providerId="Test" clId="FakeClientId" dt="2024-03-07T09:16:33.723" v="26" actId="790"/>
          <pc:sldLayoutMkLst>
            <pc:docMk/>
            <pc:sldMasterMk cId="737433849" sldId="2147483648"/>
            <pc:sldLayoutMk cId="2236107460" sldId="2147483686"/>
          </pc:sldLayoutMkLst>
          <pc:spChg chg="mod">
            <ac:chgData name="Fake Test User" userId="SID-0" providerId="Test" clId="FakeClientId" dt="2024-03-07T09:16:33.723" v="26" actId="790"/>
            <ac:spMkLst>
              <pc:docMk/>
              <pc:sldMasterMk cId="737433849" sldId="2147483648"/>
              <pc:sldLayoutMk cId="2236107460" sldId="2147483686"/>
              <ac:spMk id="2" creationId="{8809D86D-3DDE-CA24-4CAA-DF6944B9BCBB}"/>
            </ac:spMkLst>
          </pc:spChg>
          <pc:spChg chg="mod">
            <ac:chgData name="Fake Test User" userId="SID-0" providerId="Test" clId="FakeClientId" dt="2024-03-07T09:16:33.723" v="26" actId="790"/>
            <ac:spMkLst>
              <pc:docMk/>
              <pc:sldMasterMk cId="737433849" sldId="2147483648"/>
              <pc:sldLayoutMk cId="2236107460" sldId="2147483686"/>
              <ac:spMk id="5" creationId="{94389812-0415-9025-AB21-4503F7DF3AB5}"/>
            </ac:spMkLst>
          </pc:spChg>
          <pc:spChg chg="mod">
            <ac:chgData name="Fake Test User" userId="SID-0" providerId="Test" clId="FakeClientId" dt="2024-03-07T09:16:33.723" v="26" actId="790"/>
            <ac:spMkLst>
              <pc:docMk/>
              <pc:sldMasterMk cId="737433849" sldId="2147483648"/>
              <pc:sldLayoutMk cId="2236107460" sldId="2147483686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6:33.723" v="26" actId="790"/>
            <ac:spMkLst>
              <pc:docMk/>
              <pc:sldMasterMk cId="737433849" sldId="2147483648"/>
              <pc:sldLayoutMk cId="2236107460" sldId="2147483686"/>
              <ac:spMk id="8" creationId="{357912CB-B8F8-1E65-094F-AD3220E6C79C}"/>
            </ac:spMkLst>
          </pc:spChg>
          <pc:spChg chg="mod">
            <ac:chgData name="Fake Test User" userId="SID-0" providerId="Test" clId="FakeClientId" dt="2024-03-07T09:16:33.723" v="26" actId="790"/>
            <ac:spMkLst>
              <pc:docMk/>
              <pc:sldMasterMk cId="737433849" sldId="2147483648"/>
              <pc:sldLayoutMk cId="2236107460" sldId="2147483686"/>
              <ac:spMk id="12" creationId="{617CE1C3-9892-2E23-986F-80ABB41823D6}"/>
            </ac:spMkLst>
          </pc:spChg>
        </pc:sldLayoutChg>
        <pc:sldLayoutChg chg="modSp mod">
          <pc:chgData name="Fake Test User" userId="SID-0" providerId="Test" clId="FakeClientId" dt="2024-03-07T09:16:27.551" v="25" actId="790"/>
          <pc:sldLayoutMkLst>
            <pc:docMk/>
            <pc:sldMasterMk cId="737433849" sldId="2147483648"/>
            <pc:sldLayoutMk cId="2514237806" sldId="2147483687"/>
          </pc:sldLayoutMkLst>
          <pc:spChg chg="mod">
            <ac:chgData name="Fake Test User" userId="SID-0" providerId="Test" clId="FakeClientId" dt="2024-03-07T09:16:27.551" v="25" actId="790"/>
            <ac:spMkLst>
              <pc:docMk/>
              <pc:sldMasterMk cId="737433849" sldId="2147483648"/>
              <pc:sldLayoutMk cId="2514237806" sldId="2147483687"/>
              <ac:spMk id="3" creationId="{D7B331F9-6D4A-5020-969F-E961AF374E19}"/>
            </ac:spMkLst>
          </pc:spChg>
          <pc:spChg chg="mod">
            <ac:chgData name="Fake Test User" userId="SID-0" providerId="Test" clId="FakeClientId" dt="2024-03-07T09:16:27.551" v="25" actId="790"/>
            <ac:spMkLst>
              <pc:docMk/>
              <pc:sldMasterMk cId="737433849" sldId="2147483648"/>
              <pc:sldLayoutMk cId="2514237806" sldId="2147483687"/>
              <ac:spMk id="4" creationId="{C355854D-70C0-E6E1-2A0C-284D00A21AEC}"/>
            </ac:spMkLst>
          </pc:spChg>
          <pc:spChg chg="mod">
            <ac:chgData name="Fake Test User" userId="SID-0" providerId="Test" clId="FakeClientId" dt="2024-03-07T09:16:27.551" v="25" actId="790"/>
            <ac:spMkLst>
              <pc:docMk/>
              <pc:sldMasterMk cId="737433849" sldId="2147483648"/>
              <pc:sldLayoutMk cId="2514237806" sldId="2147483687"/>
              <ac:spMk id="5" creationId="{94389812-0415-9025-AB21-4503F7DF3AB5}"/>
            </ac:spMkLst>
          </pc:spChg>
          <pc:spChg chg="mod">
            <ac:chgData name="Fake Test User" userId="SID-0" providerId="Test" clId="FakeClientId" dt="2024-03-07T09:16:27.551" v="25" actId="790"/>
            <ac:spMkLst>
              <pc:docMk/>
              <pc:sldMasterMk cId="737433849" sldId="2147483648"/>
              <pc:sldLayoutMk cId="2514237806" sldId="2147483687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6:27.551" v="25" actId="790"/>
            <ac:spMkLst>
              <pc:docMk/>
              <pc:sldMasterMk cId="737433849" sldId="2147483648"/>
              <pc:sldLayoutMk cId="2514237806" sldId="2147483687"/>
              <ac:spMk id="12" creationId="{617CE1C3-9892-2E23-986F-80ABB41823D6}"/>
            </ac:spMkLst>
          </pc:spChg>
        </pc:sldLayoutChg>
        <pc:sldLayoutChg chg="modSp mod">
          <pc:chgData name="Fake Test User" userId="SID-0" providerId="Test" clId="FakeClientId" dt="2024-03-07T09:16:20.223" v="24" actId="790"/>
          <pc:sldLayoutMkLst>
            <pc:docMk/>
            <pc:sldMasterMk cId="737433849" sldId="2147483648"/>
            <pc:sldLayoutMk cId="2561720850" sldId="2147483688"/>
          </pc:sldLayoutMkLst>
          <pc:spChg chg="mod">
            <ac:chgData name="Fake Test User" userId="SID-0" providerId="Test" clId="FakeClientId" dt="2024-03-07T09:16:20.223" v="24" actId="790"/>
            <ac:spMkLst>
              <pc:docMk/>
              <pc:sldMasterMk cId="737433849" sldId="2147483648"/>
              <pc:sldLayoutMk cId="2561720850" sldId="2147483688"/>
              <ac:spMk id="2" creationId="{AEA3C42D-C3E7-4F13-63E2-96D7A3B21113}"/>
            </ac:spMkLst>
          </pc:spChg>
          <pc:spChg chg="mod">
            <ac:chgData name="Fake Test User" userId="SID-0" providerId="Test" clId="FakeClientId" dt="2024-03-07T09:16:20.223" v="24" actId="790"/>
            <ac:spMkLst>
              <pc:docMk/>
              <pc:sldMasterMk cId="737433849" sldId="2147483648"/>
              <pc:sldLayoutMk cId="2561720850" sldId="2147483688"/>
              <ac:spMk id="3" creationId="{1D40DF0B-6602-19D4-3110-4659C28780D5}"/>
            </ac:spMkLst>
          </pc:spChg>
          <pc:spChg chg="mod">
            <ac:chgData name="Fake Test User" userId="SID-0" providerId="Test" clId="FakeClientId" dt="2024-03-07T09:16:20.223" v="24" actId="790"/>
            <ac:spMkLst>
              <pc:docMk/>
              <pc:sldMasterMk cId="737433849" sldId="2147483648"/>
              <pc:sldLayoutMk cId="2561720850" sldId="2147483688"/>
              <ac:spMk id="5" creationId="{94389812-0415-9025-AB21-4503F7DF3AB5}"/>
            </ac:spMkLst>
          </pc:spChg>
          <pc:spChg chg="mod">
            <ac:chgData name="Fake Test User" userId="SID-0" providerId="Test" clId="FakeClientId" dt="2024-03-07T09:16:20.223" v="24" actId="790"/>
            <ac:spMkLst>
              <pc:docMk/>
              <pc:sldMasterMk cId="737433849" sldId="2147483648"/>
              <pc:sldLayoutMk cId="2561720850" sldId="2147483688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6:20.223" v="24" actId="790"/>
            <ac:spMkLst>
              <pc:docMk/>
              <pc:sldMasterMk cId="737433849" sldId="2147483648"/>
              <pc:sldLayoutMk cId="2561720850" sldId="2147483688"/>
              <ac:spMk id="12" creationId="{617CE1C3-9892-2E23-986F-80ABB41823D6}"/>
            </ac:spMkLst>
          </pc:spChg>
        </pc:sldLayoutChg>
        <pc:sldLayoutChg chg="modSp mod">
          <pc:chgData name="Fake Test User" userId="SID-0" providerId="Test" clId="FakeClientId" dt="2024-03-07T09:16:14.035" v="23" actId="790"/>
          <pc:sldLayoutMkLst>
            <pc:docMk/>
            <pc:sldMasterMk cId="737433849" sldId="2147483648"/>
            <pc:sldLayoutMk cId="2069536155" sldId="2147483689"/>
          </pc:sldLayoutMkLst>
          <pc:spChg chg="mod">
            <ac:chgData name="Fake Test User" userId="SID-0" providerId="Test" clId="FakeClientId" dt="2024-03-07T09:16:14.035" v="23" actId="790"/>
            <ac:spMkLst>
              <pc:docMk/>
              <pc:sldMasterMk cId="737433849" sldId="2147483648"/>
              <pc:sldLayoutMk cId="2069536155" sldId="2147483689"/>
              <ac:spMk id="5" creationId="{3901905E-33E7-852F-94E3-8E100B3D1E4A}"/>
            </ac:spMkLst>
          </pc:spChg>
          <pc:spChg chg="mod">
            <ac:chgData name="Fake Test User" userId="SID-0" providerId="Test" clId="FakeClientId" dt="2024-03-07T09:16:14.035" v="23" actId="790"/>
            <ac:spMkLst>
              <pc:docMk/>
              <pc:sldMasterMk cId="737433849" sldId="2147483648"/>
              <pc:sldLayoutMk cId="2069536155" sldId="2147483689"/>
              <ac:spMk id="6" creationId="{1B7799F7-CBB1-9649-7D06-F7EEFD4F0183}"/>
            </ac:spMkLst>
          </pc:spChg>
          <pc:spChg chg="mod">
            <ac:chgData name="Fake Test User" userId="SID-0" providerId="Test" clId="FakeClientId" dt="2024-03-07T09:16:14.035" v="23" actId="790"/>
            <ac:spMkLst>
              <pc:docMk/>
              <pc:sldMasterMk cId="737433849" sldId="2147483648"/>
              <pc:sldLayoutMk cId="2069536155" sldId="2147483689"/>
              <ac:spMk id="7" creationId="{B1AFC5CA-DB29-4B8C-C004-72E4EC761C3B}"/>
            </ac:spMkLst>
          </pc:spChg>
          <pc:spChg chg="mod">
            <ac:chgData name="Fake Test User" userId="SID-0" providerId="Test" clId="FakeClientId" dt="2024-03-07T09:16:14.035" v="23" actId="790"/>
            <ac:spMkLst>
              <pc:docMk/>
              <pc:sldMasterMk cId="737433849" sldId="2147483648"/>
              <pc:sldLayoutMk cId="2069536155" sldId="2147483689"/>
              <ac:spMk id="8" creationId="{507175C5-CB2F-2BAC-3704-54DCD1BF043F}"/>
            </ac:spMkLst>
          </pc:spChg>
          <pc:spChg chg="mod">
            <ac:chgData name="Fake Test User" userId="SID-0" providerId="Test" clId="FakeClientId" dt="2024-03-07T09:16:14.035" v="23" actId="790"/>
            <ac:spMkLst>
              <pc:docMk/>
              <pc:sldMasterMk cId="737433849" sldId="2147483648"/>
              <pc:sldLayoutMk cId="2069536155" sldId="2147483689"/>
              <ac:spMk id="9" creationId="{E3CB2D2A-7172-87CE-D493-DAF52D62EBFC}"/>
            </ac:spMkLst>
          </pc:spChg>
        </pc:sldLayoutChg>
        <pc:sldLayoutChg chg="modSp mod">
          <pc:chgData name="Fake Test User" userId="SID-0" providerId="Test" clId="FakeClientId" dt="2024-03-07T09:15:58.519" v="22" actId="790"/>
          <pc:sldLayoutMkLst>
            <pc:docMk/>
            <pc:sldMasterMk cId="737433849" sldId="2147483648"/>
            <pc:sldLayoutMk cId="1373596587" sldId="2147483690"/>
          </pc:sldLayoutMkLst>
          <pc:spChg chg="mod">
            <ac:chgData name="Fake Test User" userId="SID-0" providerId="Test" clId="FakeClientId" dt="2024-03-07T09:15:58.519" v="22" actId="790"/>
            <ac:spMkLst>
              <pc:docMk/>
              <pc:sldMasterMk cId="737433849" sldId="2147483648"/>
              <pc:sldLayoutMk cId="1373596587" sldId="2147483690"/>
              <ac:spMk id="2" creationId="{AEA3C42D-C3E7-4F13-63E2-96D7A3B21113}"/>
            </ac:spMkLst>
          </pc:spChg>
          <pc:spChg chg="mod">
            <ac:chgData name="Fake Test User" userId="SID-0" providerId="Test" clId="FakeClientId" dt="2024-03-07T09:15:58.519" v="22" actId="790"/>
            <ac:spMkLst>
              <pc:docMk/>
              <pc:sldMasterMk cId="737433849" sldId="2147483648"/>
              <pc:sldLayoutMk cId="1373596587" sldId="2147483690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5:58.519" v="22" actId="790"/>
            <ac:spMkLst>
              <pc:docMk/>
              <pc:sldMasterMk cId="737433849" sldId="2147483648"/>
              <pc:sldLayoutMk cId="1373596587" sldId="2147483690"/>
              <ac:spMk id="8" creationId="{CE64603E-965E-E3BF-203B-F4D99428203D}"/>
            </ac:spMkLst>
          </pc:spChg>
          <pc:spChg chg="mod">
            <ac:chgData name="Fake Test User" userId="SID-0" providerId="Test" clId="FakeClientId" dt="2024-03-07T09:15:58.519" v="22" actId="790"/>
            <ac:spMkLst>
              <pc:docMk/>
              <pc:sldMasterMk cId="737433849" sldId="2147483648"/>
              <pc:sldLayoutMk cId="1373596587" sldId="2147483690"/>
              <ac:spMk id="9" creationId="{5DABAFC1-3E76-DCE6-3A6D-E0020C5BE864}"/>
            </ac:spMkLst>
          </pc:spChg>
        </pc:sldLayoutChg>
        <pc:sldLayoutChg chg="modSp mod">
          <pc:chgData name="Fake Test User" userId="SID-0" providerId="Test" clId="FakeClientId" dt="2024-03-07T09:15:53.253" v="21" actId="790"/>
          <pc:sldLayoutMkLst>
            <pc:docMk/>
            <pc:sldMasterMk cId="737433849" sldId="2147483648"/>
            <pc:sldLayoutMk cId="3227224107" sldId="2147483691"/>
          </pc:sldLayoutMkLst>
          <pc:spChg chg="mod">
            <ac:chgData name="Fake Test User" userId="SID-0" providerId="Test" clId="FakeClientId" dt="2024-03-07T09:15:53.253" v="21" actId="790"/>
            <ac:spMkLst>
              <pc:docMk/>
              <pc:sldMasterMk cId="737433849" sldId="2147483648"/>
              <pc:sldLayoutMk cId="3227224107" sldId="2147483691"/>
              <ac:spMk id="6" creationId="{49C76C37-CBD2-36CF-1413-53DD1CB4A545}"/>
            </ac:spMkLst>
          </pc:spChg>
          <pc:spChg chg="mod">
            <ac:chgData name="Fake Test User" userId="SID-0" providerId="Test" clId="FakeClientId" dt="2024-03-07T09:15:53.253" v="21" actId="790"/>
            <ac:spMkLst>
              <pc:docMk/>
              <pc:sldMasterMk cId="737433849" sldId="2147483648"/>
              <pc:sldLayoutMk cId="3227224107" sldId="2147483691"/>
              <ac:spMk id="7" creationId="{510D1AAD-E663-5B8E-CE72-64C1DBF19CE0}"/>
            </ac:spMkLst>
          </pc:spChg>
          <pc:spChg chg="mod">
            <ac:chgData name="Fake Test User" userId="SID-0" providerId="Test" clId="FakeClientId" dt="2024-03-07T09:15:53.253" v="21" actId="790"/>
            <ac:spMkLst>
              <pc:docMk/>
              <pc:sldMasterMk cId="737433849" sldId="2147483648"/>
              <pc:sldLayoutMk cId="3227224107" sldId="2147483691"/>
              <ac:spMk id="9" creationId="{BB6B956C-A124-5A7C-EBD4-CBB618B9BC1D}"/>
            </ac:spMkLst>
          </pc:spChg>
          <pc:spChg chg="mod">
            <ac:chgData name="Fake Test User" userId="SID-0" providerId="Test" clId="FakeClientId" dt="2024-03-07T09:15:53.253" v="21" actId="790"/>
            <ac:spMkLst>
              <pc:docMk/>
              <pc:sldMasterMk cId="737433849" sldId="2147483648"/>
              <pc:sldLayoutMk cId="3227224107" sldId="2147483691"/>
              <ac:spMk id="10" creationId="{D179113D-0374-3934-841E-56AD5AFCF977}"/>
            </ac:spMkLst>
          </pc:spChg>
          <pc:spChg chg="mod">
            <ac:chgData name="Fake Test User" userId="SID-0" providerId="Test" clId="FakeClientId" dt="2024-03-07T09:15:53.253" v="21" actId="790"/>
            <ac:spMkLst>
              <pc:docMk/>
              <pc:sldMasterMk cId="737433849" sldId="2147483648"/>
              <pc:sldLayoutMk cId="3227224107" sldId="2147483691"/>
              <ac:spMk id="12" creationId="{2B92702B-E14C-886C-445A-349265F37592}"/>
            </ac:spMkLst>
          </pc:spChg>
        </pc:sldLayoutChg>
        <pc:sldLayoutChg chg="modSp mod">
          <pc:chgData name="Fake Test User" userId="SID-0" providerId="Test" clId="FakeClientId" dt="2024-03-07T09:15:46.582" v="20" actId="790"/>
          <pc:sldLayoutMkLst>
            <pc:docMk/>
            <pc:sldMasterMk cId="737433849" sldId="2147483648"/>
            <pc:sldLayoutMk cId="3349029986" sldId="2147483692"/>
          </pc:sldLayoutMkLst>
          <pc:spChg chg="mod">
            <ac:chgData name="Fake Test User" userId="SID-0" providerId="Test" clId="FakeClientId" dt="2024-03-07T09:15:46.582" v="20" actId="790"/>
            <ac:spMkLst>
              <pc:docMk/>
              <pc:sldMasterMk cId="737433849" sldId="2147483648"/>
              <pc:sldLayoutMk cId="3349029986" sldId="2147483692"/>
              <ac:spMk id="6" creationId="{49C76C37-CBD2-36CF-1413-53DD1CB4A545}"/>
            </ac:spMkLst>
          </pc:spChg>
          <pc:spChg chg="mod">
            <ac:chgData name="Fake Test User" userId="SID-0" providerId="Test" clId="FakeClientId" dt="2024-03-07T09:15:46.582" v="20" actId="790"/>
            <ac:spMkLst>
              <pc:docMk/>
              <pc:sldMasterMk cId="737433849" sldId="2147483648"/>
              <pc:sldLayoutMk cId="3349029986" sldId="2147483692"/>
              <ac:spMk id="7" creationId="{510D1AAD-E663-5B8E-CE72-64C1DBF19CE0}"/>
            </ac:spMkLst>
          </pc:spChg>
          <pc:spChg chg="mod">
            <ac:chgData name="Fake Test User" userId="SID-0" providerId="Test" clId="FakeClientId" dt="2024-03-07T09:15:46.582" v="20" actId="790"/>
            <ac:spMkLst>
              <pc:docMk/>
              <pc:sldMasterMk cId="737433849" sldId="2147483648"/>
              <pc:sldLayoutMk cId="3349029986" sldId="2147483692"/>
              <ac:spMk id="9" creationId="{BB6B956C-A124-5A7C-EBD4-CBB618B9BC1D}"/>
            </ac:spMkLst>
          </pc:spChg>
          <pc:spChg chg="mod">
            <ac:chgData name="Fake Test User" userId="SID-0" providerId="Test" clId="FakeClientId" dt="2024-03-07T09:15:46.582" v="20" actId="790"/>
            <ac:spMkLst>
              <pc:docMk/>
              <pc:sldMasterMk cId="737433849" sldId="2147483648"/>
              <pc:sldLayoutMk cId="3349029986" sldId="2147483692"/>
              <ac:spMk id="12" creationId="{2B92702B-E14C-886C-445A-349265F37592}"/>
            </ac:spMkLst>
          </pc:spChg>
        </pc:sldLayoutChg>
        <pc:sldLayoutChg chg="modSp mod">
          <pc:chgData name="Fake Test User" userId="SID-0" providerId="Test" clId="FakeClientId" dt="2024-03-07T09:15:41.581" v="19" actId="790"/>
          <pc:sldLayoutMkLst>
            <pc:docMk/>
            <pc:sldMasterMk cId="737433849" sldId="2147483648"/>
            <pc:sldLayoutMk cId="3277245184" sldId="2147483693"/>
          </pc:sldLayoutMkLst>
          <pc:spChg chg="mod">
            <ac:chgData name="Fake Test User" userId="SID-0" providerId="Test" clId="FakeClientId" dt="2024-03-07T09:15:41.581" v="19" actId="790"/>
            <ac:spMkLst>
              <pc:docMk/>
              <pc:sldMasterMk cId="737433849" sldId="2147483648"/>
              <pc:sldLayoutMk cId="3277245184" sldId="2147483693"/>
              <ac:spMk id="2" creationId="{AEA3C42D-C3E7-4F13-63E2-96D7A3B21113}"/>
            </ac:spMkLst>
          </pc:spChg>
          <pc:spChg chg="mod">
            <ac:chgData name="Fake Test User" userId="SID-0" providerId="Test" clId="FakeClientId" dt="2024-03-07T09:15:41.581" v="19" actId="790"/>
            <ac:spMkLst>
              <pc:docMk/>
              <pc:sldMasterMk cId="737433849" sldId="2147483648"/>
              <pc:sldLayoutMk cId="3277245184" sldId="2147483693"/>
              <ac:spMk id="7" creationId="{75B3424C-4925-A7F7-02CD-84526B2E22EF}"/>
            </ac:spMkLst>
          </pc:spChg>
          <pc:spChg chg="mod">
            <ac:chgData name="Fake Test User" userId="SID-0" providerId="Test" clId="FakeClientId" dt="2024-03-07T09:15:41.581" v="19" actId="790"/>
            <ac:spMkLst>
              <pc:docMk/>
              <pc:sldMasterMk cId="737433849" sldId="2147483648"/>
              <pc:sldLayoutMk cId="3277245184" sldId="2147483693"/>
              <ac:spMk id="8" creationId="{CE64603E-965E-E3BF-203B-F4D99428203D}"/>
            </ac:spMkLst>
          </pc:spChg>
          <pc:spChg chg="mod">
            <ac:chgData name="Fake Test User" userId="SID-0" providerId="Test" clId="FakeClientId" dt="2024-03-07T09:15:41.581" v="19" actId="790"/>
            <ac:spMkLst>
              <pc:docMk/>
              <pc:sldMasterMk cId="737433849" sldId="2147483648"/>
              <pc:sldLayoutMk cId="3277245184" sldId="2147483693"/>
              <ac:spMk id="9" creationId="{4E9F5D75-1D8F-F695-81F8-4A6D0C678215}"/>
            </ac:spMkLst>
          </pc:spChg>
        </pc:sldLayoutChg>
        <pc:sldLayoutChg chg="modSp mod">
          <pc:chgData name="Fake Test User" userId="SID-0" providerId="Test" clId="FakeClientId" dt="2024-03-07T09:15:37.566" v="18" actId="790"/>
          <pc:sldLayoutMkLst>
            <pc:docMk/>
            <pc:sldMasterMk cId="737433849" sldId="2147483648"/>
            <pc:sldLayoutMk cId="1784555930" sldId="2147483694"/>
          </pc:sldLayoutMkLst>
          <pc:spChg chg="mod">
            <ac:chgData name="Fake Test User" userId="SID-0" providerId="Test" clId="FakeClientId" dt="2024-03-07T09:15:37.566" v="18" actId="790"/>
            <ac:spMkLst>
              <pc:docMk/>
              <pc:sldMasterMk cId="737433849" sldId="2147483648"/>
              <pc:sldLayoutMk cId="1784555930" sldId="2147483694"/>
              <ac:spMk id="2" creationId="{E1B5E70F-EF03-B535-2505-BC971E3BC36D}"/>
            </ac:spMkLst>
          </pc:spChg>
          <pc:spChg chg="mod">
            <ac:chgData name="Fake Test User" userId="SID-0" providerId="Test" clId="FakeClientId" dt="2024-03-07T09:15:37.566" v="18" actId="790"/>
            <ac:spMkLst>
              <pc:docMk/>
              <pc:sldMasterMk cId="737433849" sldId="2147483648"/>
              <pc:sldLayoutMk cId="1784555930" sldId="2147483694"/>
              <ac:spMk id="7" creationId="{B03A3B6B-5129-A46A-A20C-5D7BC706C9B1}"/>
            </ac:spMkLst>
          </pc:spChg>
          <pc:spChg chg="mod">
            <ac:chgData name="Fake Test User" userId="SID-0" providerId="Test" clId="FakeClientId" dt="2024-03-07T09:15:37.566" v="18" actId="790"/>
            <ac:spMkLst>
              <pc:docMk/>
              <pc:sldMasterMk cId="737433849" sldId="2147483648"/>
              <pc:sldLayoutMk cId="1784555930" sldId="2147483694"/>
              <ac:spMk id="8" creationId="{24E401A1-8CEE-5E1B-343B-D737433AE63F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80FF41-E2DE-4242-BF87-66A2945F926A}" type="datetime1">
              <a:rPr lang="ru-RU" smtClean="0"/>
              <a:pPr rtl="0"/>
              <a:t>25.04.2025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C8B0-4446-4B66-BE77-1D21AA75237E}" type="datetime1">
              <a:rPr lang="ru-RU" smtClean="0"/>
              <a:pPr/>
              <a:t>25.04.2025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7D7554-D10C-4E29-B8E6-BB7111FA614F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91163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965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179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1854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625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1648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371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1B5E70F-EF03-B535-2505-BC971E3BC3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8794424E-93DD-A404-D05E-EF6030A76D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03A3B6B-5129-A46A-A20C-5D7BC706C9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rtlCol="0"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2" name="Объект 7">
            <a:extLst>
              <a:ext uri="{FF2B5EF4-FFF2-40B4-BE49-F238E27FC236}">
                <a16:creationId xmlns=""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4" name="Заполнитель таблицы 13">
            <a:extLst>
              <a:ext uri="{FF2B5EF4-FFF2-40B4-BE49-F238E27FC236}">
                <a16:creationId xmlns=""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097463" y="2051976"/>
            <a:ext cx="6180137" cy="3867538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389812-0415-9025-AB21-4503F7DF3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459A5A0-86AD-344B-A0E4-6C55958151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389812-0415-9025-AB21-4503F7DF3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459A5A0-86AD-344B-A0E4-6C55958151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 rtlCol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1" name="Объект 7">
            <a:extLst>
              <a:ext uri="{FF2B5EF4-FFF2-40B4-BE49-F238E27FC236}">
                <a16:creationId xmlns=""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389812-0415-9025-AB21-4503F7DF3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459A5A0-86AD-344B-A0E4-6C55958151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Заполнитель таблицы 8">
            <a:extLst>
              <a:ext uri="{FF2B5EF4-FFF2-40B4-BE49-F238E27FC236}">
                <a16:creationId xmlns=""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487488" y="2057400"/>
            <a:ext cx="9790112" cy="3886200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1B5E70F-EF03-B535-2505-BC971E3BC3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8794424E-93DD-A404-D05E-EF6030A76D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03A3B6B-5129-A46A-A20C-5D7BC706C9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rtlCol="0"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" name="Объект 7">
            <a:extLst>
              <a:ext uri="{FF2B5EF4-FFF2-40B4-BE49-F238E27FC236}">
                <a16:creationId xmlns=""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rtlCol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45FE61D9-DA99-9DA5-5DD2-C4118066C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E64603E-965E-E3BF-203B-F4D9942820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рисунок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2169" y="-1"/>
            <a:ext cx="4635426" cy="68579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9C76C37-CBD2-36CF-1413-53DD1CB4A5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10D1AAD-E663-5B8E-CE72-64C1DBF19C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EC250190-89C1-EAA3-6C2A-15A60C675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600" y="0"/>
            <a:ext cx="10361995" cy="3429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9C76C37-CBD2-36CF-1413-53DD1CB4A5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10D1AAD-E663-5B8E-CE72-64C1DBF19C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EC250190-89C1-EAA3-6C2A-15A60C675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12">
            <a:extLst>
              <a:ext uri="{FF2B5EF4-FFF2-40B4-BE49-F238E27FC236}">
                <a16:creationId xmlns=""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" name="Объект 7">
            <a:extLst>
              <a:ext uri="{FF2B5EF4-FFF2-40B4-BE49-F238E27FC236}">
                <a16:creationId xmlns=""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 rtlCol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="" xmlns:a16="http://schemas.microsoft.com/office/drawing/2014/main" id="{45FE61D9-DA99-9DA5-5DD2-C4118066C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E64603E-965E-E3BF-203B-F4D9942820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rtlCol="0"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901905E-33E7-852F-94E3-8E100B3D1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B7799F7-CBB1-9649-7D06-F7EEFD4F01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1AFC5CA-DB29-4B8C-C004-72E4EC761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12">
            <a:extLst>
              <a:ext uri="{FF2B5EF4-FFF2-40B4-BE49-F238E27FC236}">
                <a16:creationId xmlns=""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" name="Объект 7">
            <a:extLst>
              <a:ext uri="{FF2B5EF4-FFF2-40B4-BE49-F238E27FC236}">
                <a16:creationId xmlns=""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Объект 7">
            <a:extLst>
              <a:ext uri="{FF2B5EF4-FFF2-40B4-BE49-F238E27FC236}">
                <a16:creationId xmlns=""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389812-0415-9025-AB21-4503F7DF3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459A5A0-86AD-344B-A0E4-6C55958151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" name="Объект 7">
            <a:extLst>
              <a:ext uri="{FF2B5EF4-FFF2-40B4-BE49-F238E27FC236}">
                <a16:creationId xmlns=""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 rtlCol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Объект 7">
            <a:extLst>
              <a:ext uri="{FF2B5EF4-FFF2-40B4-BE49-F238E27FC236}">
                <a16:creationId xmlns=""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389812-0415-9025-AB21-4503F7DF3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459A5A0-86AD-344B-A0E4-6C55958151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исунок и содержимое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03363" y="2061969"/>
            <a:ext cx="4592637" cy="4805362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2" name="Объект 7">
            <a:extLst>
              <a:ext uri="{FF2B5EF4-FFF2-40B4-BE49-F238E27FC236}">
                <a16:creationId xmlns=""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=""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389812-0415-9025-AB21-4503F7DF3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6459A5A0-86AD-344B-A0E4-6C55958151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771" y="3178630"/>
            <a:ext cx="7010400" cy="2764970"/>
          </a:xfrm>
        </p:spPr>
        <p:txBody>
          <a:bodyPr rtlCol="0">
            <a:normAutofit/>
          </a:bodyPr>
          <a:lstStyle/>
          <a:p>
            <a:pPr algn="r" rtl="0"/>
            <a:r>
              <a:rPr lang="ru" dirty="0" smtClean="0"/>
              <a:t>ПОРТФОЛИО </a:t>
            </a:r>
            <a:br>
              <a:rPr lang="ru" dirty="0" smtClean="0"/>
            </a:br>
            <a:r>
              <a:rPr lang="ru" sz="2400" dirty="0" smtClean="0"/>
              <a:t>профессиональной деятельности педагога дополнительного образования </a:t>
            </a:r>
            <a:br>
              <a:rPr lang="ru" sz="2400" dirty="0" smtClean="0"/>
            </a:br>
            <a:r>
              <a:rPr lang="ru" sz="2800" dirty="0" smtClean="0"/>
              <a:t>Балашовой Екатерины Альбертовны</a:t>
            </a:r>
            <a:endParaRPr lang="ru" sz="2800" dirty="0"/>
          </a:p>
        </p:txBody>
      </p:sp>
      <p:pic>
        <p:nvPicPr>
          <p:cNvPr id="2050" name="Picture 2" descr="C:\Users\Екатерина\Desktop\логотип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65" y="217714"/>
            <a:ext cx="2118125" cy="2119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3C15354-374E-4710-792F-592E588B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rtlCol="0">
            <a:normAutofit fontScale="90000"/>
          </a:bodyPr>
          <a:lstStyle/>
          <a:p>
            <a:r>
              <a:rPr lang="ru-RU" b="1" dirty="0" smtClean="0"/>
              <a:t>Личные достижения педагогического работника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85D951B-D6C0-AB0A-0FFD-23670BE643E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37230" y="1460310"/>
            <a:ext cx="10795379" cy="5036024"/>
          </a:xfrm>
        </p:spPr>
        <p:txBody>
          <a:bodyPr rtlCol="0">
            <a:normAutofit fontScale="70000" lnSpcReduction="20000"/>
          </a:bodyPr>
          <a:lstStyle/>
          <a:p>
            <a:r>
              <a:rPr lang="ru-RU" dirty="0"/>
              <a:t>2020 </a:t>
            </a:r>
            <a:r>
              <a:rPr lang="ru-RU" dirty="0" smtClean="0"/>
              <a:t>год. Победитель </a:t>
            </a:r>
            <a:r>
              <a:rPr lang="ru-RU" dirty="0"/>
              <a:t>в номинации «Занятие, приуроченное к 75-летию Победы в Великой Отечественной войне» фестиваля педагогических идей «Открытый урок» в Архангельске. </a:t>
            </a:r>
          </a:p>
          <a:p>
            <a:r>
              <a:rPr lang="ru-RU" dirty="0"/>
              <a:t>Диплом за II место в городском конкурсе «Учитель года» в номинации «Педагог дополнительного образования». </a:t>
            </a:r>
          </a:p>
          <a:p>
            <a:r>
              <a:rPr lang="ru-RU" dirty="0"/>
              <a:t>Член жюри городской конференции для учащихся 5-8 классов «Шаг в будущее» (секция «Искусство и культура») 2020 – 2022 гг. </a:t>
            </a:r>
          </a:p>
          <a:p>
            <a:r>
              <a:rPr lang="ru-RU" dirty="0"/>
              <a:t>Член жюри областного конкурса изобразительного искусства и дизайна «Север Архангельский -край величавый».</a:t>
            </a:r>
          </a:p>
          <a:p>
            <a:r>
              <a:rPr lang="ru-RU" dirty="0"/>
              <a:t>Член жюри регионального конкурса детского творчества «Великий сказочник».</a:t>
            </a:r>
          </a:p>
          <a:p>
            <a:r>
              <a:rPr lang="ru-RU" dirty="0"/>
              <a:t>2021 </a:t>
            </a:r>
            <a:r>
              <a:rPr lang="ru-RU" dirty="0" smtClean="0"/>
              <a:t>год. Подготовка </a:t>
            </a:r>
            <a:r>
              <a:rPr lang="ru-RU" dirty="0"/>
              <a:t>участников V открытого регионального чемпионата «Молодые профессионалы» (WORLDSKILLS RUSSIA) Архангельской области по компетенции «Инженерный дизайн CAD». </a:t>
            </a:r>
          </a:p>
          <a:p>
            <a:r>
              <a:rPr lang="ru-RU" dirty="0"/>
              <a:t>Диплом эксперта V открытого регионального чемпионата «Молодые профессионалы» (WORLDSKILLS RUSSIA) Архангельской области по компетенции «Инженерный дизайн CAD</a:t>
            </a:r>
            <a:r>
              <a:rPr lang="ru-RU" dirty="0" smtClean="0"/>
              <a:t>».</a:t>
            </a:r>
          </a:p>
          <a:p>
            <a:r>
              <a:rPr lang="ru-RU" dirty="0"/>
              <a:t>Городская конференция Информационный кейс «Наставничество в сфере дополнительного образования: идеи, опыт, мастерство» Доклад на тему: «Наставничество как процесс сопровождения одарённого ребёнка при подготовке к участию в чемпионате </a:t>
            </a:r>
            <a:r>
              <a:rPr lang="ru-RU" dirty="0" err="1"/>
              <a:t>WorldSkills</a:t>
            </a:r>
            <a:r>
              <a:rPr lang="ru-RU" dirty="0"/>
              <a:t>». </a:t>
            </a:r>
          </a:p>
          <a:p>
            <a:r>
              <a:rPr lang="ru-RU" dirty="0"/>
              <a:t>Городская конференция руководящих и педагогических работников «Дополнительное образование – индустрия возможностей» Выступление по теме: «развитие инженерного мышления через реализацию дополнительной общеразвивающей программы технической направленности «Инженерный дизайн».</a:t>
            </a:r>
          </a:p>
          <a:p>
            <a:r>
              <a:rPr lang="ru-RU" dirty="0"/>
              <a:t> Номинация «Полиграфическая продукция». Областной заочный конкурс методических материалов «Целевая модель развития региональной системы дополнительного образования: лучшие региональные практики информационного сопровождения».</a:t>
            </a:r>
          </a:p>
          <a:p>
            <a:endParaRPr lang="ru-RU" dirty="0"/>
          </a:p>
          <a:p>
            <a:pPr rtl="0"/>
            <a:endParaRPr lang="ru-RU" dirty="0"/>
          </a:p>
        </p:txBody>
      </p:sp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01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Екатерина\Desktop\Сканы\Жюри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3" y="165374"/>
            <a:ext cx="1797055" cy="2466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катерина\Desktop\Сканы\Жюри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97895" y="2216969"/>
            <a:ext cx="2525955" cy="346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катерина\Desktop\Сканы\Жюри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10" y="159658"/>
            <a:ext cx="1749290" cy="2400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Екатерина\Desktop\Сканы\Мастер-классы, семинары, конференции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39" y="165374"/>
            <a:ext cx="1753454" cy="2406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Екатерина\Desktop\Сканы\Мастер-классы, семинары, конференции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56" y="165374"/>
            <a:ext cx="1753453" cy="2406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Екатерина\Desktop\Сканы\Мастер-классы, семинары, конференции\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2" y="159658"/>
            <a:ext cx="1855899" cy="2547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Екатерина\Desktop\Сканы\Мастер-классы, семинары, конференции\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2" y="3140263"/>
            <a:ext cx="1754103" cy="2407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Екатерина\Desktop\Сканы\Мастер-классы, семинары, конференции\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299" y="185185"/>
            <a:ext cx="1626891" cy="2232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Екатерина\Desktop\Сканы\Мастер-классы, семинары, конференции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32" y="3140263"/>
            <a:ext cx="1777451" cy="2439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Екатерина\Desktop\Сканы\Мастер-классы, семинары, конференции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67" y="3140263"/>
            <a:ext cx="1771451" cy="2431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Екатерина\Desktop\Сканы\Мастер-классы, семинары, конференции\1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51" r="16013" b="30701"/>
          <a:stretch/>
        </p:blipFill>
        <p:spPr bwMode="auto">
          <a:xfrm>
            <a:off x="8853714" y="4059649"/>
            <a:ext cx="1906566" cy="2600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Екатерина\Desktop\Сканы\Мастер-классы, семинары, конференции\1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49" y="3140263"/>
            <a:ext cx="1771451" cy="2431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179911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331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187" y="458282"/>
            <a:ext cx="9655185" cy="9205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Публикации</a:t>
            </a:r>
            <a:endParaRPr lang="ru-RU" dirty="0"/>
          </a:p>
        </p:txBody>
      </p:sp>
      <p:pic>
        <p:nvPicPr>
          <p:cNvPr id="1026" name="Picture 2" descr="C:\Users\Екатерина\Desktop\Сканы\Статьи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81" t="6947" r="9033" b="13737"/>
          <a:stretch/>
        </p:blipFill>
        <p:spPr bwMode="auto">
          <a:xfrm>
            <a:off x="6763658" y="1636713"/>
            <a:ext cx="3468914" cy="4950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катерина\Desktop\Сканы\Статьи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71" y="1611086"/>
            <a:ext cx="3611588" cy="4957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150883" y="6262909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610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9200" y="683264"/>
            <a:ext cx="5768621" cy="5407091"/>
          </a:xfrm>
        </p:spPr>
        <p:txBody>
          <a:bodyPr rtlCol="0">
            <a:normAutofit/>
          </a:bodyPr>
          <a:lstStyle/>
          <a:p>
            <a:pPr rtl="0"/>
            <a:r>
              <a:rPr lang="ru-RU" sz="1600" i="1" dirty="0" smtClean="0"/>
              <a:t>Фамилия, имя, отчество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Балашова Екатерина Альбертовна</a:t>
            </a:r>
            <a:endParaRPr lang="ru-RU" sz="1800" dirty="0"/>
          </a:p>
          <a:p>
            <a:r>
              <a:rPr lang="ru-RU" sz="1600" i="1" dirty="0" smtClean="0"/>
              <a:t>Профессиональное образование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Государственное </a:t>
            </a:r>
            <a:r>
              <a:rPr lang="ru-RU" sz="1600" dirty="0"/>
              <a:t>образовательное учреждение среднего профессионального образования Архангельской области «Архангельский педагогический колледж</a:t>
            </a:r>
            <a:r>
              <a:rPr lang="ru-RU" sz="1600" dirty="0" smtClean="0"/>
              <a:t>», 2010 год. </a:t>
            </a:r>
            <a:r>
              <a:rPr lang="ru-RU" sz="1600" dirty="0"/>
              <a:t>Педагог дополнительного образования детей в области туристско-краеведческой деятельности, организатор туризма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i="1" dirty="0" smtClean="0"/>
              <a:t>Место работы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Муниципальное бюджетное учреждение дополнительного образования городского </a:t>
            </a:r>
            <a:br>
              <a:rPr lang="ru-RU" sz="1800" dirty="0" smtClean="0"/>
            </a:br>
            <a:r>
              <a:rPr lang="ru-RU" sz="1800" dirty="0" smtClean="0"/>
              <a:t>округа  «Город Архангельск»</a:t>
            </a:r>
            <a:br>
              <a:rPr lang="ru-RU" sz="1800" dirty="0" smtClean="0"/>
            </a:br>
            <a:r>
              <a:rPr lang="ru-RU" sz="1800" dirty="0" smtClean="0"/>
              <a:t>«Ломоносовский Дом детского творчества»</a:t>
            </a:r>
          </a:p>
          <a:p>
            <a:pPr rtl="0"/>
            <a:r>
              <a:rPr lang="ru-RU" sz="1600" i="1" dirty="0" smtClean="0"/>
              <a:t>Должность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педагог дополнительного образования</a:t>
            </a:r>
            <a:endParaRPr lang="ru-RU" sz="1800" dirty="0"/>
          </a:p>
          <a:p>
            <a:pPr rtl="0"/>
            <a:r>
              <a:rPr lang="ru-RU" sz="1600" i="1" dirty="0" smtClean="0"/>
              <a:t>Квалификационная категория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высшая</a:t>
            </a:r>
            <a:endParaRPr lang="ru-RU" sz="1800" dirty="0"/>
          </a:p>
        </p:txBody>
      </p:sp>
      <p:pic>
        <p:nvPicPr>
          <p:cNvPr id="5" name="Рисунок 4" descr="Балашо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503" y="721078"/>
            <a:ext cx="3209925" cy="4648200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745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89D0E47E-D228-15EB-5886-33E9AA1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6" y="354842"/>
            <a:ext cx="10192179" cy="873456"/>
          </a:xfrm>
        </p:spPr>
        <p:txBody>
          <a:bodyPr rtlCol="0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" dirty="0"/>
          </a:p>
        </p:txBody>
      </p:sp>
      <p:sp>
        <p:nvSpPr>
          <p:cNvPr id="2" name="TextBox 1"/>
          <p:cNvSpPr txBox="1"/>
          <p:nvPr/>
        </p:nvSpPr>
        <p:spPr>
          <a:xfrm>
            <a:off x="1030301" y="705784"/>
            <a:ext cx="105360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Я, Балашова Екатерина Альбертовна, работаю в данном учреждении</a:t>
            </a:r>
            <a:r>
              <a:rPr lang="ru-RU" dirty="0"/>
              <a:t> </a:t>
            </a:r>
            <a:r>
              <a:rPr lang="ru-RU" dirty="0" smtClean="0"/>
              <a:t>с </a:t>
            </a:r>
            <a:r>
              <a:rPr lang="ru-RU" dirty="0"/>
              <a:t>1998 </a:t>
            </a:r>
            <a:r>
              <a:rPr lang="ru-RU" dirty="0" smtClean="0"/>
              <a:t>года, </a:t>
            </a:r>
            <a:r>
              <a:rPr lang="ru-RU" dirty="0"/>
              <a:t>являюсь педагогом дополнительного образования МБОУ ДОД «ЛДДТ</a:t>
            </a:r>
            <a:r>
              <a:rPr lang="ru-RU" dirty="0" smtClean="0"/>
              <a:t>». </a:t>
            </a:r>
            <a:r>
              <a:rPr lang="ru-RU" dirty="0"/>
              <a:t>В течение </a:t>
            </a:r>
            <a:r>
              <a:rPr lang="ru-RU" dirty="0" smtClean="0"/>
              <a:t>20 </a:t>
            </a:r>
            <a:r>
              <a:rPr lang="ru-RU" dirty="0"/>
              <a:t>лет успешно реализую дополнительную общеразвивающую программу </a:t>
            </a:r>
            <a:r>
              <a:rPr lang="ru-RU" dirty="0" smtClean="0"/>
              <a:t>технической </a:t>
            </a:r>
            <a:r>
              <a:rPr lang="ru-RU" dirty="0"/>
              <a:t>направленности  </a:t>
            </a:r>
            <a:r>
              <a:rPr lang="ru-RU" dirty="0" smtClean="0"/>
              <a:t>«Батик, роспись по ткани и стеклу» </a:t>
            </a:r>
            <a:r>
              <a:rPr lang="ru-RU" dirty="0"/>
              <a:t>для  обучающихся 8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smtClean="0"/>
              <a:t>16 </a:t>
            </a:r>
            <a:r>
              <a:rPr lang="ru-RU" dirty="0"/>
              <a:t>лет. Программа направлена на развитие личностного и творческого потенциала ребёнка посредством декоративно-прикладной, художественной деятельности и дизайн - деятельности, основанной на </a:t>
            </a:r>
            <a:r>
              <a:rPr lang="ru-RU" dirty="0" smtClean="0"/>
              <a:t>использовании </a:t>
            </a:r>
            <a:r>
              <a:rPr lang="ru-RU" dirty="0"/>
              <a:t>различных технологий и материалов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	С 2020 года, после обучения по соответствующей направленности, веду программы по 3</a:t>
            </a:r>
            <a:r>
              <a:rPr lang="en-US" dirty="0" smtClean="0"/>
              <a:t>d </a:t>
            </a:r>
            <a:r>
              <a:rPr lang="ru-RU" dirty="0" smtClean="0"/>
              <a:t>моделированию: «Инженерный дизайн» и «3</a:t>
            </a:r>
            <a:r>
              <a:rPr lang="en-US" dirty="0" smtClean="0"/>
              <a:t>d </a:t>
            </a:r>
            <a:r>
              <a:rPr lang="ru-RU" dirty="0" smtClean="0"/>
              <a:t>моделирование и </a:t>
            </a:r>
            <a:r>
              <a:rPr lang="ru-RU" dirty="0" err="1" smtClean="0"/>
              <a:t>прототипирование</a:t>
            </a:r>
            <a:r>
              <a:rPr lang="ru-RU" dirty="0" smtClean="0"/>
              <a:t> дизайна интерьера». Данные программы направлены на </a:t>
            </a:r>
            <a:r>
              <a:rPr lang="ru-RU" dirty="0"/>
              <a:t>формирование основ знаний о технологии 3D-моделирования и </a:t>
            </a:r>
            <a:r>
              <a:rPr lang="ru-RU" dirty="0" err="1"/>
              <a:t>прототипирования</a:t>
            </a:r>
            <a:r>
              <a:rPr lang="ru-RU" dirty="0"/>
              <a:t>, подготовка </a:t>
            </a:r>
            <a:r>
              <a:rPr lang="ru-RU" dirty="0" smtClean="0"/>
              <a:t>обучающихся </a:t>
            </a:r>
            <a:r>
              <a:rPr lang="ru-RU" dirty="0"/>
              <a:t>к применению современных технологий как инструмента для решения </a:t>
            </a:r>
            <a:r>
              <a:rPr lang="ru-RU" dirty="0" smtClean="0"/>
              <a:t>практических </a:t>
            </a:r>
            <a:r>
              <a:rPr lang="ru-RU" dirty="0"/>
              <a:t>научно-технических задач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	Являюсь председателем </a:t>
            </a:r>
            <a:r>
              <a:rPr lang="ru-RU" dirty="0"/>
              <a:t>первичной профсоюзной организации МБУ ДО «ЛДДТ» с 2003 года. </a:t>
            </a:r>
            <a:r>
              <a:rPr lang="ru-RU" dirty="0" smtClean="0"/>
              <a:t>Награждена Почётной грамотой </a:t>
            </a:r>
            <a:r>
              <a:rPr lang="ru-RU" dirty="0"/>
              <a:t>Архангельской межрегиональной организации профессионального союза работников народного образования и науки Российской </a:t>
            </a:r>
            <a:r>
              <a:rPr lang="ru-RU" dirty="0" smtClean="0"/>
              <a:t>Федерации за </a:t>
            </a:r>
            <a:r>
              <a:rPr lang="ru-RU" dirty="0"/>
              <a:t>многолетнюю общественную работу и поддержку профсоюзных </a:t>
            </a:r>
            <a:r>
              <a:rPr lang="ru-RU" dirty="0" smtClean="0"/>
              <a:t>инициатив.</a:t>
            </a:r>
          </a:p>
          <a:p>
            <a:pPr algn="just"/>
            <a:r>
              <a:rPr lang="ru-RU" dirty="0" smtClean="0"/>
              <a:t>	Имею Почётную грамоту от департамента образования за многолетний добросовестный труд в системе дополнительного образования, и в связи с 65-летием со дня основания учреждения.</a:t>
            </a:r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21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Екатерина\Desktop\Сканы\Дипломы, грамоты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02" y="220000"/>
            <a:ext cx="2746156" cy="37692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Екатерина\Desktop\Сканы\Дипломы, грамоты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056" y="3037575"/>
            <a:ext cx="2614423" cy="3588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Екатерина\Desktop\Сканы\Дипломы, грамоты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57" y="220001"/>
            <a:ext cx="2746156" cy="37692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Екатерина\Desktop\Сканы\Дипломы, грамоты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28" y="3234015"/>
            <a:ext cx="2503058" cy="3435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Екатерина\Desktop\Сканы\Дипломы, грамоты\IMG_20250325_1017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56" t="7188" r="7928" b="6593"/>
          <a:stretch/>
        </p:blipFill>
        <p:spPr bwMode="auto">
          <a:xfrm>
            <a:off x="4637644" y="220000"/>
            <a:ext cx="3212223" cy="445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542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4C0FEFBF-60FD-0161-6F6E-89EE3938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191069"/>
            <a:ext cx="9923770" cy="955343"/>
          </a:xfrm>
        </p:spPr>
        <p:txBody>
          <a:bodyPr rtlCol="0">
            <a:normAutofit fontScale="90000"/>
          </a:bodyPr>
          <a:lstStyle/>
          <a:p>
            <a:r>
              <a:rPr lang="ru-RU" b="1" dirty="0" smtClean="0"/>
              <a:t>Самообразование и повышение квалификации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0" t="29294" r="5786" b="30888"/>
          <a:stretch>
            <a:fillRect/>
          </a:stretch>
        </p:blipFill>
        <p:spPr bwMode="auto">
          <a:xfrm>
            <a:off x="914389" y="1260139"/>
            <a:ext cx="5050972" cy="33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85" t="2071" r="1450" b="15664"/>
          <a:stretch>
            <a:fillRect/>
          </a:stretch>
        </p:blipFill>
        <p:spPr bwMode="auto">
          <a:xfrm>
            <a:off x="6328229" y="2438373"/>
            <a:ext cx="4920342" cy="343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168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DEBC60-AA38-5DEF-3160-0CAA68F3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39" y="177422"/>
            <a:ext cx="8146847" cy="1754016"/>
          </a:xfrm>
        </p:spPr>
        <p:txBody>
          <a:bodyPr rtlCol="0">
            <a:normAutofit/>
          </a:bodyPr>
          <a:lstStyle/>
          <a:p>
            <a:r>
              <a:rPr lang="ru-RU" sz="2800" b="1" dirty="0" smtClean="0"/>
              <a:t>Научно-методическая деятельность </a:t>
            </a:r>
            <a:br>
              <a:rPr lang="ru-RU" sz="2800" b="1" dirty="0" smtClean="0"/>
            </a:br>
            <a:r>
              <a:rPr lang="ru-RU" sz="2800" b="1" dirty="0" smtClean="0"/>
              <a:t>(работа по обобщению и распространению собственного педагогического опыта)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EBEE570-1B5E-FFD1-485D-D77E4E6FE7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64526" y="1785260"/>
            <a:ext cx="10385946" cy="4341328"/>
          </a:xfrm>
        </p:spPr>
        <p:txBody>
          <a:bodyPr rtlCol="0">
            <a:normAutofit fontScale="92500" lnSpcReduction="200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Работа </a:t>
            </a:r>
            <a:r>
              <a:rPr lang="ru-RU" dirty="0"/>
              <a:t>в рамках </a:t>
            </a:r>
            <a:r>
              <a:rPr lang="ru-RU" dirty="0" smtClean="0"/>
              <a:t>ГРЦ. </a:t>
            </a:r>
            <a:r>
              <a:rPr lang="ru-RU" dirty="0"/>
              <a:t>Мастер-класс «Использование программ 3д моделирования в техническом творчестве».</a:t>
            </a:r>
          </a:p>
          <a:p>
            <a:pPr algn="just"/>
            <a:r>
              <a:rPr lang="ru-RU" dirty="0"/>
              <a:t>Всероссийская научно-практическая конференция с международным участием ИТО-АРХАНГЕЛЬСК-2021 Мастер-класс «Моделирование стола в программе PRO100».</a:t>
            </a:r>
          </a:p>
          <a:p>
            <a:pPr algn="just"/>
            <a:r>
              <a:rPr lang="ru-RU" dirty="0"/>
              <a:t>Городская конференция руководящих и педагогических работников «Дополнительное образование – индустрия возможностей» Выступление по теме: «развитие инженерного мышления через реализацию дополнительной общеразвивающей программы технической направленности «Инженерный дизайн».</a:t>
            </a:r>
          </a:p>
          <a:p>
            <a:pPr algn="just"/>
            <a:r>
              <a:rPr lang="ru-RU" dirty="0" smtClean="0"/>
              <a:t>Номинация </a:t>
            </a:r>
            <a:r>
              <a:rPr lang="ru-RU" dirty="0"/>
              <a:t>«Полиграфическая продукция». Областной заочный конкурс методических материалов «Целевая модель развития региональной системы дополнительного образования: лучшие региональные практики информационного сопровождения».</a:t>
            </a:r>
          </a:p>
          <a:p>
            <a:pPr algn="just"/>
            <a:r>
              <a:rPr lang="ru-RU" dirty="0"/>
              <a:t>Областной </a:t>
            </a:r>
            <a:r>
              <a:rPr lang="ru-RU" dirty="0" err="1"/>
              <a:t>профориентационный</a:t>
            </a:r>
            <a:r>
              <a:rPr lang="ru-RU" dirty="0"/>
              <a:t> </a:t>
            </a:r>
            <a:r>
              <a:rPr lang="ru-RU" dirty="0" smtClean="0"/>
              <a:t>форум. Выступление </a:t>
            </a:r>
            <a:r>
              <a:rPr lang="ru-RU" dirty="0"/>
              <a:t>«Образовательные программы  по техническому творчеству». </a:t>
            </a:r>
          </a:p>
          <a:p>
            <a:pPr rtl="0"/>
            <a:endParaRPr lang="ru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615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rtlCol="0">
            <a:normAutofit fontScale="90000"/>
          </a:bodyPr>
          <a:lstStyle/>
          <a:p>
            <a:r>
              <a:rPr lang="ru-RU" b="1" dirty="0" smtClean="0"/>
              <a:t>Результативность деятельности и достижений обучающихся за последние 5 лет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92C90C5-5198-C255-02F9-1608AA49E0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78173" y="2057401"/>
            <a:ext cx="10563367" cy="4119463"/>
          </a:xfrm>
        </p:spPr>
        <p:txBody>
          <a:bodyPr rtlCol="0">
            <a:normAutofit fontScale="92500" lnSpcReduction="20000"/>
          </a:bodyPr>
          <a:lstStyle/>
          <a:p>
            <a:r>
              <a:rPr lang="ru-RU" dirty="0" smtClean="0"/>
              <a:t>1. Международный </a:t>
            </a:r>
            <a:r>
              <a:rPr lang="ru-RU" dirty="0"/>
              <a:t>молодёжный фестиваль информационных технологий «IT-Архангельск». Благодарность за подготовку призёра III степени XVIII международного молодёжного фестиваля информационных технологий «IT-Архангельск» конкурса компьютерных работ в области мультимедиа технологий в номинации «Создание 3D моделей традиционных северных </a:t>
            </a:r>
            <a:r>
              <a:rPr lang="ru-RU" dirty="0" err="1"/>
              <a:t>козуль</a:t>
            </a:r>
            <a:r>
              <a:rPr lang="ru-RU" dirty="0"/>
              <a:t> для 3D принтера».</a:t>
            </a:r>
          </a:p>
          <a:p>
            <a:r>
              <a:rPr lang="ru-RU" dirty="0" smtClean="0"/>
              <a:t>2. Участие </a:t>
            </a:r>
            <a:r>
              <a:rPr lang="ru-RU" dirty="0"/>
              <a:t>во Всероссийском конкурсе «Создай экспонат для Эрмитажа».</a:t>
            </a:r>
          </a:p>
          <a:p>
            <a:r>
              <a:rPr lang="ru-RU" dirty="0" smtClean="0"/>
              <a:t>3. Областной </a:t>
            </a:r>
            <a:r>
              <a:rPr lang="ru-RU" dirty="0"/>
              <a:t>конкурс детско-юношеского творчества по пожарной безопасности «Неопалимая купина», диплом 2степени. </a:t>
            </a:r>
          </a:p>
          <a:p>
            <a:r>
              <a:rPr lang="ru-RU" dirty="0" smtClean="0"/>
              <a:t>4. Диплом </a:t>
            </a:r>
            <a:r>
              <a:rPr lang="ru-RU" dirty="0"/>
              <a:t>за подготовку призёра II степени  XVI городской конференции для учащихся 5-8 классов «Шаг в будущее» (секция «Искусство и культура»).</a:t>
            </a:r>
          </a:p>
          <a:p>
            <a:r>
              <a:rPr lang="ru-RU" dirty="0" smtClean="0"/>
              <a:t>5. Диплом </a:t>
            </a:r>
            <a:r>
              <a:rPr lang="ru-RU" dirty="0"/>
              <a:t>2 степени. Городской конкурс "Были и небыли Степана </a:t>
            </a:r>
            <a:r>
              <a:rPr lang="ru-RU" dirty="0" err="1"/>
              <a:t>Писахова</a:t>
            </a:r>
            <a:r>
              <a:rPr lang="ru-RU" dirty="0"/>
              <a:t>".</a:t>
            </a:r>
          </a:p>
          <a:p>
            <a:pPr rtl="0"/>
            <a:endParaRPr lang="ru-RU" dirty="0"/>
          </a:p>
        </p:txBody>
      </p:sp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38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катерина\Desktop\Сканы\Дипломы, грамоты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2" y="2734501"/>
            <a:ext cx="2879541" cy="3952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катерина\Desktop\Сканы\Результаты учебных достижений воспитанников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005" y="175084"/>
            <a:ext cx="2378167" cy="3264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катерина\Desktop\Сканы\Результаты учебных достижений воспитанников\2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01" y="175085"/>
            <a:ext cx="2471324" cy="3392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Екатерина\Desktop\gigw5SJ7QQdIJJzC2kHVeSYHF-8iwzYsqc7e5pR-iZX6LIyLSxuvNnoITZC8Un5eXxAL4QzJSy5jJDYZws9YHPip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912" y="2734501"/>
            <a:ext cx="2513000" cy="3843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Екатерина\Desktop\8YUAjfjIVf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84" y="931298"/>
            <a:ext cx="3506468" cy="5015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2696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катерина\Desktop\KAGIJS-u5xFC5zM6-giMkJ77m-olRK20G8ija6gXutpwxgd4kQWDU-dFjZhso6HcIc02nFCJaadH9V3_H67hr_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72" y="177421"/>
            <a:ext cx="3613202" cy="4941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катерина\Desktop\cMV72gZN0EA1kCU_uGg6N7ELhOz9vLHBAByX8YttLAtgqW5_Al4BTh0pSzh9_uDpCieS-MevFOkpER3DuBwsLNC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3" y="177420"/>
            <a:ext cx="3758352" cy="5246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катерина\Desktop\снег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22" y="177421"/>
            <a:ext cx="3550268" cy="3269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катерина\Desktop\lKTrBWmF1b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3656048"/>
            <a:ext cx="2642510" cy="2925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2CD4601E-33F5-5714-867D-A0B584DA7C11}"/>
              </a:ext>
            </a:extLst>
          </p:cNvPr>
          <p:cNvSpPr txBox="1">
            <a:spLocks/>
          </p:cNvSpPr>
          <p:nvPr/>
        </p:nvSpPr>
        <p:spPr>
          <a:xfrm>
            <a:off x="237967" y="6248395"/>
            <a:ext cx="516777" cy="457203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fld id="{18D65601-5AE2-46FC-B138-694DDD2B510D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745324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8CD342-50C4-441F-B4A3-7D5ADB0571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DD27D0-5B6E-4A0E-95B2-BB37F9D8861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FAE0208-DBD5-43E1-AC6B-D2AD9623F0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</TotalTime>
  <Words>506</Words>
  <Application>Microsoft Office PowerPoint</Application>
  <PresentationFormat>Произвольный</PresentationFormat>
  <Paragraphs>55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Пользовательская</vt:lpstr>
      <vt:lpstr>ПОРТФОЛИО  профессиональной деятельности педагога дополнительного образования  Балашовой Екатерины Альбертовны</vt:lpstr>
      <vt:lpstr>Слайд 2</vt:lpstr>
      <vt:lpstr> </vt:lpstr>
      <vt:lpstr>Слайд 4</vt:lpstr>
      <vt:lpstr>Самообразование и повышение квалификации </vt:lpstr>
      <vt:lpstr>Научно-методическая деятельность  (работа по обобщению и распространению собственного педагогического опыта)</vt:lpstr>
      <vt:lpstr>Результативность деятельности и достижений обучающихся за последние 5 лет</vt:lpstr>
      <vt:lpstr>Слайд 8</vt:lpstr>
      <vt:lpstr>Слайд 9</vt:lpstr>
      <vt:lpstr>Личные достижения педагогического работника </vt:lpstr>
      <vt:lpstr>Слайд 11</vt:lpstr>
      <vt:lpstr>Публикации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Базовая презентация</dc:title>
  <dc:creator>методист</dc:creator>
  <cp:lastModifiedBy>Пользователь Windows</cp:lastModifiedBy>
  <cp:revision>22</cp:revision>
  <dcterms:created xsi:type="dcterms:W3CDTF">2024-01-11T18:09:01Z</dcterms:created>
  <dcterms:modified xsi:type="dcterms:W3CDTF">2025-04-25T07:32:14Z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